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5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1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4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8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4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82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0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69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2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6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6EEB-316C-0143-A2E1-7BA5BE9F63FC}" type="datetimeFigureOut">
              <a:rPr lang="en-US" smtClean="0"/>
              <a:t>24/08/15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0885-9EAB-DC4E-AAEA-562C70B9E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7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2129"/>
            <a:ext cx="9144000" cy="1470025"/>
          </a:xfrm>
        </p:spPr>
        <p:txBody>
          <a:bodyPr/>
          <a:lstStyle/>
          <a:p>
            <a:r>
              <a:rPr lang="en-US" dirty="0" smtClean="0"/>
              <a:t>Planning and Controlling Relays for Older Competitors.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3005"/>
            <a:ext cx="9144000" cy="23128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287" y="3644900"/>
            <a:ext cx="24511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15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671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0"/>
            <a:ext cx="456340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5994" y="5699968"/>
            <a:ext cx="2005943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Allan Williams</a:t>
            </a:r>
          </a:p>
          <a:p>
            <a:r>
              <a:rPr lang="en-US" b="1" dirty="0" smtClean="0"/>
              <a:t>WCH</a:t>
            </a:r>
          </a:p>
          <a:p>
            <a:r>
              <a:rPr lang="en-US" b="1" dirty="0" smtClean="0"/>
              <a:t>Controller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95081" y="5699968"/>
            <a:ext cx="1861631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Quentin </a:t>
            </a:r>
            <a:r>
              <a:rPr lang="en-US" b="1" dirty="0" err="1" smtClean="0">
                <a:solidFill>
                  <a:schemeClr val="bg1"/>
                </a:solidFill>
              </a:rPr>
              <a:t>harding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SROC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Planner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1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0050" y="-296862"/>
            <a:ext cx="938491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Nice Area </a:t>
            </a:r>
            <a:r>
              <a:rPr lang="en-US" sz="3100" dirty="0" smtClean="0"/>
              <a:t>(Described by one member of Chasers as “sexy”)</a:t>
            </a:r>
            <a:endParaRPr lang="en-US" sz="3100" dirty="0"/>
          </a:p>
        </p:txBody>
      </p:sp>
      <p:pic>
        <p:nvPicPr>
          <p:cNvPr id="4" name="Picture 3" descr="P113036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8640"/>
            <a:ext cx="8225812" cy="61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3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can’t avoid climb by walking to the start</a:t>
            </a:r>
            <a:r>
              <a:rPr lang="en-US" dirty="0" smtClean="0"/>
              <a:t>. Relays can only have </a:t>
            </a:r>
            <a:r>
              <a:rPr lang="en-US" smtClean="0"/>
              <a:t>1 start.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44" y="1547511"/>
            <a:ext cx="6591300" cy="4597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6044" y="6392623"/>
            <a:ext cx="7947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But are long walks to a start a problem for older runners ?</a:t>
            </a:r>
            <a:endParaRPr lang="en-US" sz="2400" i="1" dirty="0"/>
          </a:p>
        </p:txBody>
      </p:sp>
      <p:sp>
        <p:nvSpPr>
          <p:cNvPr id="3" name="Oval 2"/>
          <p:cNvSpPr/>
          <p:nvPr/>
        </p:nvSpPr>
        <p:spPr>
          <a:xfrm>
            <a:off x="5872464" y="2703573"/>
            <a:ext cx="476231" cy="476200"/>
          </a:xfrm>
          <a:prstGeom prst="ellipse">
            <a:avLst/>
          </a:prstGeom>
          <a:noFill/>
          <a:ln w="57150" cmpd="sng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50159" y="2794000"/>
            <a:ext cx="323831" cy="314057"/>
          </a:xfrm>
          <a:prstGeom prst="ellipse">
            <a:avLst/>
          </a:prstGeom>
          <a:noFill/>
          <a:ln w="57150" cmpd="sng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369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44" y="1547511"/>
            <a:ext cx="6591300" cy="4597400"/>
          </a:xfrm>
          <a:prstGeom prst="rect">
            <a:avLst/>
          </a:prstGeom>
        </p:spPr>
      </p:pic>
      <p:cxnSp>
        <p:nvCxnSpPr>
          <p:cNvPr id="9" name="Curved Connector 8"/>
          <p:cNvCxnSpPr/>
          <p:nvPr/>
        </p:nvCxnSpPr>
        <p:spPr>
          <a:xfrm flipV="1">
            <a:off x="2207981" y="2251128"/>
            <a:ext cx="4949918" cy="1919229"/>
          </a:xfrm>
          <a:prstGeom prst="curvedConnector3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1626" y="2366569"/>
            <a:ext cx="264091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Everyone would have to </a:t>
            </a:r>
          </a:p>
          <a:p>
            <a:r>
              <a:rPr lang="en-US" dirty="0" smtClean="0"/>
              <a:t>Go up to the ridge and back down.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Low assembly area Therefore everyone has to climb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07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6288" y="81287"/>
            <a:ext cx="746952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/>
              <a:t>“ After </a:t>
            </a:r>
            <a:r>
              <a:rPr lang="en-US" sz="2400" i="1" dirty="0"/>
              <a:t>spending some time in the area I decided the safest descent for all the competitors would be the one that was used</a:t>
            </a:r>
            <a:r>
              <a:rPr lang="en-US" sz="2400" i="1" dirty="0" smtClean="0"/>
              <a:t>. “   </a:t>
            </a:r>
            <a:r>
              <a:rPr lang="en-US" sz="2400" dirty="0" smtClean="0"/>
              <a:t>Quentin.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87" y="1526918"/>
            <a:ext cx="7325211" cy="43089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6287" y="5928989"/>
            <a:ext cx="5174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Not too steep, not rocky.</a:t>
            </a:r>
            <a:endParaRPr lang="en-US" sz="28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224112" y="4415672"/>
            <a:ext cx="533956" cy="303036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224112" y="4718708"/>
            <a:ext cx="533957" cy="144303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37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0"/>
            <a:ext cx="7882904" cy="6858000"/>
          </a:xfrm>
          <a:prstGeom prst="rect">
            <a:avLst/>
          </a:prstGeom>
        </p:spPr>
      </p:pic>
      <p:sp>
        <p:nvSpPr>
          <p:cNvPr id="5" name="Striped Right Arrow 4"/>
          <p:cNvSpPr/>
          <p:nvPr/>
        </p:nvSpPr>
        <p:spPr>
          <a:xfrm rot="4999260">
            <a:off x="4314942" y="3246818"/>
            <a:ext cx="1154499" cy="505061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98306" y="3192024"/>
            <a:ext cx="3151211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Some people used this route</a:t>
            </a:r>
            <a:endParaRPr lang="en-US" dirty="0"/>
          </a:p>
        </p:txBody>
      </p:sp>
      <p:sp>
        <p:nvSpPr>
          <p:cNvPr id="7" name="Explosion 2 6"/>
          <p:cNvSpPr/>
          <p:nvPr/>
        </p:nvSpPr>
        <p:spPr>
          <a:xfrm>
            <a:off x="3348050" y="2450769"/>
            <a:ext cx="735994" cy="891751"/>
          </a:xfrm>
          <a:prstGeom prst="irregularSeal2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83644" y="2896645"/>
            <a:ext cx="1747937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Serious Fall here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1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Veterans can get everywhere.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943780"/>
            <a:ext cx="8495406" cy="176049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176168"/>
            <a:ext cx="8495406" cy="26784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457200" y="1417638"/>
            <a:ext cx="8038206" cy="50499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7237" y="3419981"/>
            <a:ext cx="2019563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e.g</a:t>
            </a:r>
            <a:r>
              <a:rPr lang="en-US" dirty="0" smtClean="0"/>
              <a:t> 35+35+50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5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</a:t>
            </a:r>
            <a:r>
              <a:rPr lang="en-US" dirty="0"/>
              <a:t>P</a:t>
            </a:r>
            <a:r>
              <a:rPr lang="en-US" dirty="0" smtClean="0"/>
              <a:t>lanner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smtClean="0"/>
              <a:t>“While </a:t>
            </a:r>
            <a:r>
              <a:rPr lang="en-US" i="1" dirty="0"/>
              <a:t>I did not envisage my main customer of AdHoc Leg2 would be older veterans, this age group was very much on my mind for the MW210+ for which the average age per team is 70. The guidelines say that this course should run the same as the Women’s Short, W165+ and the W48-  and it was planned to provide a technical challenge without adding any extra climb, indeed the climb for the second leg was estimated at being the same as this orange course</a:t>
            </a:r>
            <a:r>
              <a:rPr lang="en-US" i="1" dirty="0" smtClean="0"/>
              <a:t>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2182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76418" cy="1846616"/>
          </a:xfrm>
        </p:spPr>
        <p:txBody>
          <a:bodyPr/>
          <a:lstStyle/>
          <a:p>
            <a:r>
              <a:rPr lang="en-US" dirty="0" smtClean="0"/>
              <a:t>Conditions can change.</a:t>
            </a:r>
            <a:endParaRPr lang="en-US" dirty="0"/>
          </a:p>
        </p:txBody>
      </p:sp>
      <p:pic>
        <p:nvPicPr>
          <p:cNvPr id="4" name="Picture 3" descr="P113039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36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was my </a:t>
            </a:r>
            <a:r>
              <a:rPr lang="en-US" dirty="0" smtClean="0"/>
              <a:t>focus as controller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558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Safe Junior courses in a challenging area.</a:t>
            </a:r>
          </a:p>
          <a:p>
            <a:r>
              <a:rPr lang="en-US" dirty="0" smtClean="0"/>
              <a:t>Getting TD right for AdHoc (With </a:t>
            </a:r>
            <a:r>
              <a:rPr lang="en-US" dirty="0" err="1"/>
              <a:t>G</a:t>
            </a:r>
            <a:r>
              <a:rPr lang="en-US" dirty="0" err="1" smtClean="0"/>
              <a:t>affling</a:t>
            </a:r>
            <a:r>
              <a:rPr lang="en-US" dirty="0" smtClean="0"/>
              <a:t> and fixed leg order)</a:t>
            </a:r>
          </a:p>
          <a:p>
            <a:r>
              <a:rPr lang="en-US" dirty="0" smtClean="0"/>
              <a:t>Avoiding dangers, especially trips on wires and fence supports.</a:t>
            </a:r>
          </a:p>
          <a:p>
            <a:r>
              <a:rPr lang="en-US" dirty="0" smtClean="0"/>
              <a:t>Removing branches from main downhill run 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Getting the right map to the right runner.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 specific to older competitors but all useful.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9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750" y="2987534"/>
            <a:ext cx="8229600" cy="1143000"/>
          </a:xfrm>
        </p:spPr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071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210</Words>
  <Application>Microsoft Macintosh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Planning and Controlling Relays for Older Competitors.</vt:lpstr>
      <vt:lpstr>PowerPoint Presentation</vt:lpstr>
      <vt:lpstr>Nice Area (Described by one member of Chasers as “sexy”)</vt:lpstr>
      <vt:lpstr>You can’t avoid climb by walking to the start. Relays can only have 1 start.</vt:lpstr>
      <vt:lpstr>Low assembly area Therefore everyone has to climb</vt:lpstr>
      <vt:lpstr>PowerPoint Presentation</vt:lpstr>
      <vt:lpstr>PowerPoint Presentation</vt:lpstr>
      <vt:lpstr>Veterans can get everywhere.</vt:lpstr>
      <vt:lpstr>From the Planner</vt:lpstr>
      <vt:lpstr>Conditions can change.</vt:lpstr>
      <vt:lpstr>Where was my focus as controller ?</vt:lpstr>
      <vt:lpstr>Thank you.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and Controlling for Older Competitors.</dc:title>
  <dc:creator>Sheena Williams</dc:creator>
  <cp:lastModifiedBy>Sheena Williams</cp:lastModifiedBy>
  <cp:revision>17</cp:revision>
  <dcterms:created xsi:type="dcterms:W3CDTF">2015-08-18T19:40:59Z</dcterms:created>
  <dcterms:modified xsi:type="dcterms:W3CDTF">2015-08-24T19:07:19Z</dcterms:modified>
</cp:coreProperties>
</file>